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312" r:id="rId5"/>
    <p:sldId id="306" r:id="rId6"/>
    <p:sldId id="320" r:id="rId7"/>
    <p:sldId id="277" r:id="rId8"/>
    <p:sldId id="318" r:id="rId9"/>
    <p:sldId id="319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öhne Mono"/>
        <a:ea typeface="Söhne Mono"/>
        <a:cs typeface="Söhne Mono"/>
        <a:sym typeface="Söhne Mono"/>
      </a:defRPr>
    </a:lvl1pPr>
    <a:lvl2pPr marL="0" marR="0" indent="457200" algn="l" defTabSz="18288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öhne Mono"/>
        <a:ea typeface="Söhne Mono"/>
        <a:cs typeface="Söhne Mono"/>
        <a:sym typeface="Söhne Mono"/>
      </a:defRPr>
    </a:lvl2pPr>
    <a:lvl3pPr marL="0" marR="0" indent="914400" algn="l" defTabSz="18288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öhne Mono"/>
        <a:ea typeface="Söhne Mono"/>
        <a:cs typeface="Söhne Mono"/>
        <a:sym typeface="Söhne Mono"/>
      </a:defRPr>
    </a:lvl3pPr>
    <a:lvl4pPr marL="0" marR="0" indent="1371600" algn="l" defTabSz="18288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öhne Mono"/>
        <a:ea typeface="Söhne Mono"/>
        <a:cs typeface="Söhne Mono"/>
        <a:sym typeface="Söhne Mono"/>
      </a:defRPr>
    </a:lvl4pPr>
    <a:lvl5pPr marL="0" marR="0" indent="1828800" algn="l" defTabSz="18288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öhne Mono"/>
        <a:ea typeface="Söhne Mono"/>
        <a:cs typeface="Söhne Mono"/>
        <a:sym typeface="Söhne Mono"/>
      </a:defRPr>
    </a:lvl5pPr>
    <a:lvl6pPr marL="0" marR="0" indent="2286000" algn="l" defTabSz="18288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öhne Mono"/>
        <a:ea typeface="Söhne Mono"/>
        <a:cs typeface="Söhne Mono"/>
        <a:sym typeface="Söhne Mono"/>
      </a:defRPr>
    </a:lvl6pPr>
    <a:lvl7pPr marL="0" marR="0" indent="2743200" algn="l" defTabSz="18288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öhne Mono"/>
        <a:ea typeface="Söhne Mono"/>
        <a:cs typeface="Söhne Mono"/>
        <a:sym typeface="Söhne Mono"/>
      </a:defRPr>
    </a:lvl7pPr>
    <a:lvl8pPr marL="0" marR="0" indent="3200400" algn="l" defTabSz="18288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öhne Mono"/>
        <a:ea typeface="Söhne Mono"/>
        <a:cs typeface="Söhne Mono"/>
        <a:sym typeface="Söhne Mono"/>
      </a:defRPr>
    </a:lvl8pPr>
    <a:lvl9pPr marL="0" marR="0" indent="3657600" algn="l" defTabSz="1828800" rtl="0" fontAlgn="auto" latinLnBrk="0" hangingPunct="0">
      <a:lnSpc>
        <a:spcPct val="9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öhne Mono"/>
        <a:ea typeface="Söhne Mono"/>
        <a:cs typeface="Söhne Mono"/>
        <a:sym typeface="Söhne Mo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8C27"/>
    <a:srgbClr val="62B89D"/>
    <a:srgbClr val="BE6B04"/>
    <a:srgbClr val="023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Söhne Halbfett"/>
          <a:ea typeface="Söhne Halbfett"/>
          <a:cs typeface="Söhne Halbfett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762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B9BD5"/>
          </a:solidFill>
        </a:fill>
      </a:tcStyle>
    </a:firstCol>
    <a:lastRow>
      <a:tcTxStyle b="on" i="off">
        <a:font>
          <a:latin typeface="Söhne Halbfett"/>
          <a:ea typeface="Söhne Halbfett"/>
          <a:cs typeface="Söhne Halbfett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B9BD5"/>
          </a:solidFill>
        </a:fill>
      </a:tcStyle>
    </a:lastRow>
    <a:firstRow>
      <a:tcTxStyle b="on" i="off">
        <a:font>
          <a:latin typeface="Söhne Halbfett"/>
          <a:ea typeface="Söhne Halbfett"/>
          <a:cs typeface="Söhne Halbfett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Söhne Kräftig"/>
          <a:ea typeface="Söhne Kräftig"/>
          <a:cs typeface="Söhne Kräftig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Söhne Kräftig"/>
          <a:ea typeface="Söhne Kräftig"/>
          <a:cs typeface="Söhne Kräftig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Söhne Kräftig"/>
          <a:ea typeface="Söhne Kräftig"/>
          <a:cs typeface="Söhne Kräftig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Söhne Kräftig"/>
          <a:ea typeface="Söhne Kräftig"/>
          <a:cs typeface="Söhne Kräftig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Söhne Kräftig"/>
          <a:ea typeface="Söhne Kräftig"/>
          <a:cs typeface="Söhne Kräftig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Söhne Halbfett"/>
          <a:ea typeface="Söhne Halbfett"/>
          <a:cs typeface="Söhne Halbfett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Söhne Halbfett"/>
          <a:ea typeface="Söhne Halbfett"/>
          <a:cs typeface="Söhne Halbfett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Söhne Halbfett"/>
          <a:ea typeface="Söhne Halbfett"/>
          <a:cs typeface="Söhne Halbfett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Söhne Halbfett"/>
          <a:ea typeface="Söhne Halbfett"/>
          <a:cs typeface="Söhne Halbfet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Söhne Halbfett"/>
          <a:ea typeface="Söhne Halbfett"/>
          <a:cs typeface="Söhne Halbfet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Söhne Halbfett"/>
          <a:ea typeface="Söhne Halbfett"/>
          <a:cs typeface="Söhne Halbfet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Söhne Halbfett"/>
          <a:ea typeface="Söhne Halbfett"/>
          <a:cs typeface="Söhne Halbfet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Söhne Halbfett"/>
          <a:ea typeface="Söhne Halbfett"/>
          <a:cs typeface="Söhne Halbfet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Söhne Halbfett"/>
          <a:ea typeface="Söhne Halbfett"/>
          <a:cs typeface="Söhne Halbfet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Söhne Halbfett"/>
          <a:ea typeface="Söhne Halbfett"/>
          <a:cs typeface="Söhne Halbfet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Söhne Halbfett"/>
          <a:ea typeface="Söhne Halbfett"/>
          <a:cs typeface="Söhne Halbfet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77"/>
    <p:restoredTop sz="96197"/>
  </p:normalViewPr>
  <p:slideViewPr>
    <p:cSldViewPr snapToGrid="0" snapToObjects="1">
      <p:cViewPr varScale="1">
        <p:scale>
          <a:sx n="78" d="100"/>
          <a:sy n="78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+mn-lt"/>
        <a:ea typeface="+mn-ea"/>
        <a:cs typeface="+mn-cs"/>
        <a:sym typeface="Söhne"/>
      </a:defRPr>
    </a:lvl1pPr>
    <a:lvl2pPr indent="457200" defTabSz="457200" latinLnBrk="0">
      <a:defRPr sz="2200">
        <a:latin typeface="+mn-lt"/>
        <a:ea typeface="+mn-ea"/>
        <a:cs typeface="+mn-cs"/>
        <a:sym typeface="Söhne"/>
      </a:defRPr>
    </a:lvl2pPr>
    <a:lvl3pPr indent="914400" defTabSz="457200" latinLnBrk="0">
      <a:defRPr sz="2200">
        <a:latin typeface="+mn-lt"/>
        <a:ea typeface="+mn-ea"/>
        <a:cs typeface="+mn-cs"/>
        <a:sym typeface="Söhne"/>
      </a:defRPr>
    </a:lvl3pPr>
    <a:lvl4pPr indent="1371600" defTabSz="457200" latinLnBrk="0">
      <a:defRPr sz="2200">
        <a:latin typeface="+mn-lt"/>
        <a:ea typeface="+mn-ea"/>
        <a:cs typeface="+mn-cs"/>
        <a:sym typeface="Söhne"/>
      </a:defRPr>
    </a:lvl4pPr>
    <a:lvl5pPr indent="1828800" defTabSz="457200" latinLnBrk="0">
      <a:defRPr sz="2200">
        <a:latin typeface="+mn-lt"/>
        <a:ea typeface="+mn-ea"/>
        <a:cs typeface="+mn-cs"/>
        <a:sym typeface="Söhne"/>
      </a:defRPr>
    </a:lvl5pPr>
    <a:lvl6pPr indent="2286000" defTabSz="457200" latinLnBrk="0">
      <a:defRPr sz="2200">
        <a:latin typeface="+mn-lt"/>
        <a:ea typeface="+mn-ea"/>
        <a:cs typeface="+mn-cs"/>
        <a:sym typeface="Söhne"/>
      </a:defRPr>
    </a:lvl6pPr>
    <a:lvl7pPr indent="2743200" defTabSz="457200" latinLnBrk="0">
      <a:defRPr sz="2200">
        <a:latin typeface="+mn-lt"/>
        <a:ea typeface="+mn-ea"/>
        <a:cs typeface="+mn-cs"/>
        <a:sym typeface="Söhne"/>
      </a:defRPr>
    </a:lvl7pPr>
    <a:lvl8pPr indent="3200400" defTabSz="457200" latinLnBrk="0">
      <a:defRPr sz="2200">
        <a:latin typeface="+mn-lt"/>
        <a:ea typeface="+mn-ea"/>
        <a:cs typeface="+mn-cs"/>
        <a:sym typeface="Söhne"/>
      </a:defRPr>
    </a:lvl8pPr>
    <a:lvl9pPr indent="3657600" defTabSz="457200" latinLnBrk="0">
      <a:defRPr sz="2200">
        <a:latin typeface="+mn-lt"/>
        <a:ea typeface="+mn-ea"/>
        <a:cs typeface="+mn-cs"/>
        <a:sym typeface="Söhn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1 ForAfrika logo_rgb_fc.png" descr="1 ForAfrika logo_rgb_fc.png"/>
          <p:cNvPicPr>
            <a:picLocks noChangeAspect="1"/>
          </p:cNvPicPr>
          <p:nvPr/>
        </p:nvPicPr>
        <p:blipFill>
          <a:blip r:embed="rId2"/>
          <a:srcRect l="14415" t="31752" r="13991" b="31752"/>
          <a:stretch>
            <a:fillRect/>
          </a:stretch>
        </p:blipFill>
        <p:spPr>
          <a:xfrm>
            <a:off x="22158284" y="12829016"/>
            <a:ext cx="1734481" cy="475005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0299" y="12435356"/>
            <a:ext cx="516243" cy="525781"/>
          </a:xfrm>
          <a:prstGeom prst="rect">
            <a:avLst/>
          </a:prstGeom>
        </p:spPr>
        <p:txBody>
          <a:bodyPr/>
          <a:lstStyle>
            <a:lvl1pPr algn="l">
              <a:defRPr sz="2100">
                <a:solidFill>
                  <a:srgbClr val="000000"/>
                </a:solidFill>
                <a:latin typeface="Söhne Mono"/>
                <a:ea typeface="Söhne Mono"/>
                <a:cs typeface="Söhne Mono"/>
                <a:sym typeface="Söhne Mono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"/>
          <p:cNvSpPr/>
          <p:nvPr/>
        </p:nvSpPr>
        <p:spPr>
          <a:xfrm>
            <a:off x="1" y="0"/>
            <a:ext cx="2583540" cy="13716000"/>
          </a:xfrm>
          <a:prstGeom prst="rect">
            <a:avLst/>
          </a:prstGeom>
          <a:solidFill>
            <a:srgbClr val="A5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3600">
                <a:latin typeface="+mn-lt"/>
                <a:ea typeface="+mn-ea"/>
                <a:cs typeface="+mn-cs"/>
                <a:sym typeface="Söhne"/>
              </a:defRPr>
            </a:pPr>
            <a:endParaRPr/>
          </a:p>
        </p:txBody>
      </p:sp>
      <p:sp>
        <p:nvSpPr>
          <p:cNvPr id="37" name="Image"/>
          <p:cNvSpPr>
            <a:spLocks noGrp="1"/>
          </p:cNvSpPr>
          <p:nvPr>
            <p:ph type="pic" sz="half" idx="21"/>
          </p:nvPr>
        </p:nvSpPr>
        <p:spPr>
          <a:xfrm>
            <a:off x="2583539" y="0"/>
            <a:ext cx="8033661" cy="13716000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r>
              <a:rPr lang="de-DE"/>
              <a:t>Bild durch Klicken auf Symbol hinzufügen</a:t>
            </a:r>
            <a:endParaRPr/>
          </a:p>
        </p:txBody>
      </p:sp>
      <p:pic>
        <p:nvPicPr>
          <p:cNvPr id="38" name="1 ForAfrika logo_rgb_fc.png" descr="1 ForAfrika logo_rgb_fc.png"/>
          <p:cNvPicPr>
            <a:picLocks noChangeAspect="1"/>
          </p:cNvPicPr>
          <p:nvPr/>
        </p:nvPicPr>
        <p:blipFill>
          <a:blip r:embed="rId2"/>
          <a:srcRect l="14415" t="31752" r="13991" b="31752"/>
          <a:stretch>
            <a:fillRect/>
          </a:stretch>
        </p:blipFill>
        <p:spPr>
          <a:xfrm>
            <a:off x="22158284" y="12829016"/>
            <a:ext cx="1734481" cy="475005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02790" y="12803656"/>
            <a:ext cx="631032" cy="525781"/>
          </a:xfrm>
          <a:prstGeom prst="rect">
            <a:avLst/>
          </a:prstGeom>
        </p:spPr>
        <p:txBody>
          <a:bodyPr/>
          <a:lstStyle>
            <a:lvl1pPr algn="l">
              <a:defRPr sz="2100">
                <a:solidFill>
                  <a:srgbClr val="FFFFFF"/>
                </a:solidFill>
                <a:latin typeface="Söhne Mono"/>
                <a:ea typeface="Söhne Mono"/>
                <a:cs typeface="Söhne Mono"/>
                <a:sym typeface="Söhne Mono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"/>
          <p:cNvSpPr/>
          <p:nvPr/>
        </p:nvSpPr>
        <p:spPr>
          <a:xfrm>
            <a:off x="1370350" y="1993557"/>
            <a:ext cx="14825238" cy="8705841"/>
          </a:xfrm>
          <a:prstGeom prst="rect">
            <a:avLst/>
          </a:prstGeom>
          <a:solidFill>
            <a:srgbClr val="A5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Söhne"/>
              </a:defRPr>
            </a:pPr>
            <a:endParaRPr/>
          </a:p>
        </p:txBody>
      </p:sp>
      <p:sp>
        <p:nvSpPr>
          <p:cNvPr id="148" name="Image"/>
          <p:cNvSpPr>
            <a:spLocks noGrp="1"/>
          </p:cNvSpPr>
          <p:nvPr>
            <p:ph type="pic" sz="quarter" idx="21"/>
          </p:nvPr>
        </p:nvSpPr>
        <p:spPr>
          <a:xfrm>
            <a:off x="2758621" y="8440681"/>
            <a:ext cx="7952921" cy="5275319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149" name="Image"/>
          <p:cNvSpPr>
            <a:spLocks noGrp="1"/>
          </p:cNvSpPr>
          <p:nvPr>
            <p:ph type="pic" sz="quarter" idx="22"/>
          </p:nvPr>
        </p:nvSpPr>
        <p:spPr>
          <a:xfrm>
            <a:off x="14330136" y="0"/>
            <a:ext cx="7952921" cy="5275318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r>
              <a:rPr lang="de-DE"/>
              <a:t>Bild durch Klicken auf Symbol hinzufügen</a:t>
            </a:r>
            <a:endParaRPr/>
          </a:p>
        </p:txBody>
      </p:sp>
      <p:pic>
        <p:nvPicPr>
          <p:cNvPr id="150" name="1 ForAfrika logo_rgb_fc.png" descr="1 ForAfrika logo_rgb_fc.png"/>
          <p:cNvPicPr>
            <a:picLocks noChangeAspect="1"/>
          </p:cNvPicPr>
          <p:nvPr/>
        </p:nvPicPr>
        <p:blipFill>
          <a:blip r:embed="rId2"/>
          <a:srcRect l="14415" t="31752" r="13991" b="31752"/>
          <a:stretch>
            <a:fillRect/>
          </a:stretch>
        </p:blipFill>
        <p:spPr>
          <a:xfrm>
            <a:off x="22158284" y="12829016"/>
            <a:ext cx="1734481" cy="475005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9512" y="12435356"/>
            <a:ext cx="503426" cy="525781"/>
          </a:xfrm>
          <a:prstGeom prst="rect">
            <a:avLst/>
          </a:prstGeom>
        </p:spPr>
        <p:txBody>
          <a:bodyPr/>
          <a:lstStyle>
            <a:lvl1pPr algn="l">
              <a:defRPr sz="2100">
                <a:solidFill>
                  <a:srgbClr val="000000"/>
                </a:solidFill>
                <a:latin typeface="Söhne Mono"/>
                <a:ea typeface="Söhne Mono"/>
                <a:cs typeface="Söhne Mono"/>
                <a:sym typeface="Söhne Mono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"/>
          <p:cNvSpPr/>
          <p:nvPr/>
        </p:nvSpPr>
        <p:spPr>
          <a:xfrm>
            <a:off x="3489326" y="10827660"/>
            <a:ext cx="5362575" cy="870403"/>
          </a:xfrm>
          <a:prstGeom prst="rect">
            <a:avLst/>
          </a:prstGeom>
          <a:solidFill>
            <a:srgbClr val="A5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Söhne"/>
              </a:defRPr>
            </a:pPr>
            <a:endParaRPr/>
          </a:p>
        </p:txBody>
      </p:sp>
      <p:sp>
        <p:nvSpPr>
          <p:cNvPr id="202" name="Rectangle"/>
          <p:cNvSpPr/>
          <p:nvPr/>
        </p:nvSpPr>
        <p:spPr>
          <a:xfrm>
            <a:off x="9510263" y="10827657"/>
            <a:ext cx="5362575" cy="870403"/>
          </a:xfrm>
          <a:prstGeom prst="rect">
            <a:avLst/>
          </a:prstGeom>
          <a:solidFill>
            <a:srgbClr val="A5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Söhne"/>
              </a:defRPr>
            </a:pPr>
            <a:endParaRPr/>
          </a:p>
        </p:txBody>
      </p:sp>
      <p:sp>
        <p:nvSpPr>
          <p:cNvPr id="203" name="Rectangle"/>
          <p:cNvSpPr/>
          <p:nvPr/>
        </p:nvSpPr>
        <p:spPr>
          <a:xfrm>
            <a:off x="15531202" y="10827656"/>
            <a:ext cx="5362575" cy="870403"/>
          </a:xfrm>
          <a:prstGeom prst="rect">
            <a:avLst/>
          </a:prstGeom>
          <a:solidFill>
            <a:srgbClr val="A50000"/>
          </a:solidFill>
          <a:ln w="12700">
            <a:miter lim="400000"/>
          </a:ln>
        </p:spPr>
        <p:txBody>
          <a:bodyPr tIns="91439" bIns="91439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Söhne"/>
              </a:defRPr>
            </a:pPr>
            <a:endParaRPr/>
          </a:p>
        </p:txBody>
      </p:sp>
      <p:sp>
        <p:nvSpPr>
          <p:cNvPr id="204" name="Image"/>
          <p:cNvSpPr>
            <a:spLocks noGrp="1"/>
          </p:cNvSpPr>
          <p:nvPr>
            <p:ph type="pic" sz="quarter" idx="21"/>
          </p:nvPr>
        </p:nvSpPr>
        <p:spPr>
          <a:xfrm>
            <a:off x="3489326" y="3790950"/>
            <a:ext cx="5362574" cy="7036711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205" name="Image"/>
          <p:cNvSpPr>
            <a:spLocks noGrp="1"/>
          </p:cNvSpPr>
          <p:nvPr>
            <p:ph type="pic" sz="quarter" idx="22"/>
          </p:nvPr>
        </p:nvSpPr>
        <p:spPr>
          <a:xfrm>
            <a:off x="9510266" y="3790948"/>
            <a:ext cx="5362574" cy="7036711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206" name="Image"/>
          <p:cNvSpPr>
            <a:spLocks noGrp="1"/>
          </p:cNvSpPr>
          <p:nvPr>
            <p:ph type="pic" sz="quarter" idx="23"/>
          </p:nvPr>
        </p:nvSpPr>
        <p:spPr>
          <a:xfrm>
            <a:off x="15531205" y="3790946"/>
            <a:ext cx="5362575" cy="7036711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r>
              <a:rPr lang="de-DE"/>
              <a:t>Bild durch Klicken auf Symbol hinzufügen</a:t>
            </a:r>
            <a:endParaRPr/>
          </a:p>
        </p:txBody>
      </p:sp>
      <p:pic>
        <p:nvPicPr>
          <p:cNvPr id="207" name="1 ForAfrika logo_rgb_fc.png" descr="1 ForAfrika logo_rgb_fc.png"/>
          <p:cNvPicPr>
            <a:picLocks noChangeAspect="1"/>
          </p:cNvPicPr>
          <p:nvPr/>
        </p:nvPicPr>
        <p:blipFill>
          <a:blip r:embed="rId2"/>
          <a:srcRect l="14415" t="31752" r="13991" b="31752"/>
          <a:stretch>
            <a:fillRect/>
          </a:stretch>
        </p:blipFill>
        <p:spPr>
          <a:xfrm>
            <a:off x="22158284" y="12829016"/>
            <a:ext cx="1734481" cy="475005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08894" y="12435356"/>
            <a:ext cx="615673" cy="525781"/>
          </a:xfrm>
          <a:prstGeom prst="rect">
            <a:avLst/>
          </a:prstGeom>
        </p:spPr>
        <p:txBody>
          <a:bodyPr/>
          <a:lstStyle>
            <a:lvl1pPr algn="l">
              <a:defRPr sz="2100">
                <a:solidFill>
                  <a:srgbClr val="000000"/>
                </a:solidFill>
                <a:latin typeface="Söhne Mono"/>
                <a:ea typeface="Söhne Mono"/>
                <a:cs typeface="Söhne Mono"/>
                <a:sym typeface="Söhne Mono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>
            <a:spLocks noGrp="1"/>
          </p:cNvSpPr>
          <p:nvPr>
            <p:ph type="pic" idx="2"/>
          </p:nvPr>
        </p:nvSpPr>
        <p:spPr>
          <a:xfrm>
            <a:off x="1" y="0"/>
            <a:ext cx="12573000" cy="13716000"/>
          </a:xfrm>
          <a:prstGeom prst="rect">
            <a:avLst/>
          </a:prstGeom>
          <a:noFill/>
          <a:ln>
            <a:noFill/>
          </a:ln>
        </p:spPr>
      </p:sp>
      <p:pic>
        <p:nvPicPr>
          <p:cNvPr id="59" name="Google Shape;59;p15" descr="1 ForAfrika logo_rgb_fc.png"/>
          <p:cNvPicPr preferRelativeResize="0"/>
          <p:nvPr/>
        </p:nvPicPr>
        <p:blipFill rotWithShape="1">
          <a:blip r:embed="rId2">
            <a:alphaModFix/>
          </a:blip>
          <a:srcRect l="14415" t="31751" r="13991" b="31752"/>
          <a:stretch/>
        </p:blipFill>
        <p:spPr>
          <a:xfrm>
            <a:off x="22158285" y="12829018"/>
            <a:ext cx="1734480" cy="47500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08894" y="12335405"/>
            <a:ext cx="580869" cy="72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Mono"/>
              <a:buNone/>
              <a:defRPr sz="2133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Mono"/>
              <a:buNone/>
              <a:defRPr sz="2133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Mono"/>
              <a:buNone/>
              <a:defRPr sz="2133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Mono"/>
              <a:buNone/>
              <a:defRPr sz="2133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Mono"/>
              <a:buNone/>
              <a:defRPr sz="2133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Mono"/>
              <a:buNone/>
              <a:defRPr sz="2133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Mono"/>
              <a:buNone/>
              <a:defRPr sz="2133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Mono"/>
              <a:buNone/>
              <a:defRPr sz="2133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 Mono"/>
              <a:buNone/>
              <a:defRPr sz="2133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 sz="2400">
              <a:solidFill>
                <a:srgbClr val="888888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2200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219200" y="184149"/>
            <a:ext cx="21945600" cy="30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056110"/>
            <a:ext cx="5689600" cy="576581"/>
          </a:xfrm>
          <a:prstGeom prst="rect">
            <a:avLst/>
          </a:prstGeom>
          <a:ln w="12700">
            <a:miter lim="400000"/>
          </a:ln>
        </p:spPr>
        <p:txBody>
          <a:bodyPr tIns="91439" bIns="91439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Söhn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63" r:id="rId3"/>
    <p:sldLayoutId id="2147483668" r:id="rId4"/>
    <p:sldLayoutId id="2147483670" r:id="rId5"/>
  </p:sldLayoutIdLst>
  <p:transition spd="med"/>
  <p:txStyles>
    <p:titleStyle>
      <a:lvl1pPr marL="0" marR="0" indent="0" algn="l" defTabSz="18288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öhne"/>
        </a:defRPr>
      </a:lvl1pPr>
      <a:lvl2pPr marL="0" marR="0" indent="457200" algn="l" defTabSz="18288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öhne"/>
        </a:defRPr>
      </a:lvl2pPr>
      <a:lvl3pPr marL="0" marR="0" indent="914400" algn="l" defTabSz="18288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öhne"/>
        </a:defRPr>
      </a:lvl3pPr>
      <a:lvl4pPr marL="0" marR="0" indent="1371600" algn="l" defTabSz="18288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öhne"/>
        </a:defRPr>
      </a:lvl4pPr>
      <a:lvl5pPr marL="0" marR="0" indent="1828800" algn="l" defTabSz="18288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öhne"/>
        </a:defRPr>
      </a:lvl5pPr>
      <a:lvl6pPr marL="0" marR="0" indent="2286000" algn="l" defTabSz="18288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öhne"/>
        </a:defRPr>
      </a:lvl6pPr>
      <a:lvl7pPr marL="0" marR="0" indent="2743200" algn="l" defTabSz="18288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öhne"/>
        </a:defRPr>
      </a:lvl7pPr>
      <a:lvl8pPr marL="0" marR="0" indent="3200400" algn="l" defTabSz="18288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öhne"/>
        </a:defRPr>
      </a:lvl8pPr>
      <a:lvl9pPr marL="0" marR="0" indent="3657600" algn="l" defTabSz="18288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öhne"/>
        </a:defRPr>
      </a:lvl9pPr>
    </p:titleStyle>
    <p:bodyStyle>
      <a:lvl1pPr marL="457200" marR="0" indent="-457200" algn="l" defTabSz="182880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Söhne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öhne"/>
        </a:defRPr>
      </a:lvl1pPr>
      <a:lvl2pPr marL="990600" marR="0" indent="-533400" algn="l" defTabSz="182880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Söhne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öhne"/>
        </a:defRPr>
      </a:lvl2pPr>
      <a:lvl3pPr marL="1554480" marR="0" indent="-640080" algn="l" defTabSz="182880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Söhne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öhne"/>
        </a:defRPr>
      </a:lvl3pPr>
      <a:lvl4pPr marL="2082800" marR="0" indent="-711200" algn="l" defTabSz="182880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Söhne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öhne"/>
        </a:defRPr>
      </a:lvl4pPr>
      <a:lvl5pPr marL="2540000" marR="0" indent="-711200" algn="l" defTabSz="182880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Söhne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öhne"/>
        </a:defRPr>
      </a:lvl5pPr>
      <a:lvl6pPr marL="2997200" marR="0" indent="-711200" algn="l" defTabSz="182880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Söhne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öhne"/>
        </a:defRPr>
      </a:lvl6pPr>
      <a:lvl7pPr marL="3454400" marR="0" indent="-711200" algn="l" defTabSz="182880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Söhne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öhne"/>
        </a:defRPr>
      </a:lvl7pPr>
      <a:lvl8pPr marL="3911600" marR="0" indent="-711200" algn="l" defTabSz="182880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Söhne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öhne"/>
        </a:defRPr>
      </a:lvl8pPr>
      <a:lvl9pPr marL="4368800" marR="0" indent="-711200" algn="l" defTabSz="1828800" eaLnBrk="1" latinLnBrk="0" hangingPunct="1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Söhne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öhne"/>
        </a:defRPr>
      </a:lvl9pPr>
    </p:bodyStyle>
    <p:otherStyle>
      <a:lvl1pPr marL="0" marR="0" indent="0" algn="r" defTabSz="18288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öhne"/>
        </a:defRPr>
      </a:lvl1pPr>
      <a:lvl2pPr marL="0" marR="0" indent="457200" algn="r" defTabSz="18288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öhne"/>
        </a:defRPr>
      </a:lvl2pPr>
      <a:lvl3pPr marL="0" marR="0" indent="914400" algn="r" defTabSz="18288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öhne"/>
        </a:defRPr>
      </a:lvl3pPr>
      <a:lvl4pPr marL="0" marR="0" indent="1371600" algn="r" defTabSz="18288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öhne"/>
        </a:defRPr>
      </a:lvl4pPr>
      <a:lvl5pPr marL="0" marR="0" indent="1828800" algn="r" defTabSz="18288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öhne"/>
        </a:defRPr>
      </a:lvl5pPr>
      <a:lvl6pPr marL="0" marR="0" indent="2286000" algn="r" defTabSz="18288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öhne"/>
        </a:defRPr>
      </a:lvl6pPr>
      <a:lvl7pPr marL="0" marR="0" indent="2743200" algn="r" defTabSz="18288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öhne"/>
        </a:defRPr>
      </a:lvl7pPr>
      <a:lvl8pPr marL="0" marR="0" indent="3200400" algn="r" defTabSz="18288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öhne"/>
        </a:defRPr>
      </a:lvl8pPr>
      <a:lvl9pPr marL="0" marR="0" indent="3657600" algn="r" defTabSz="18288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öhn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DB927-643E-4518-5B4F-F336FDE89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92AF22D-1F13-3C5F-1AFF-4B3E86739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r="56184"/>
          <a:stretch/>
        </p:blipFill>
        <p:spPr bwMode="auto">
          <a:xfrm>
            <a:off x="13748614" y="0"/>
            <a:ext cx="10635386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CA9F79F-7A9A-967B-752D-E1D957587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004" cy="13716001"/>
          </a:xfrm>
          <a:prstGeom prst="rect">
            <a:avLst/>
          </a:prstGeom>
        </p:spPr>
      </p:pic>
      <p:sp>
        <p:nvSpPr>
          <p:cNvPr id="10" name="Minimal Service Slide">
            <a:extLst>
              <a:ext uri="{FF2B5EF4-FFF2-40B4-BE49-F238E27FC236}">
                <a16:creationId xmlns:a16="http://schemas.microsoft.com/office/drawing/2014/main" id="{F26A5A9E-2EC8-0DED-5E14-0642ADE2F03C}"/>
              </a:ext>
            </a:extLst>
          </p:cNvPr>
          <p:cNvSpPr txBox="1"/>
          <p:nvPr/>
        </p:nvSpPr>
        <p:spPr>
          <a:xfrm>
            <a:off x="2695734" y="4191340"/>
            <a:ext cx="9271149" cy="8106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>
            <a:lvl1pPr>
              <a:spcBef>
                <a:spcPts val="0"/>
              </a:spcBef>
              <a:defRPr sz="8800">
                <a:latin typeface="Untitled Serif"/>
                <a:ea typeface="Untitled Serif"/>
                <a:cs typeface="Untitled Serif"/>
                <a:sym typeface="Untitled Serif"/>
              </a:defRPr>
            </a:lvl1pPr>
          </a:lstStyle>
          <a:p>
            <a:pPr algn="l"/>
            <a:r>
              <a:rPr lang="de-DE" sz="4400" b="0" i="0" dirty="0" err="1">
                <a:effectLst/>
                <a:latin typeface="Söhne" panose="020B0503030202060203" pitchFamily="34" charset="77"/>
              </a:rPr>
              <a:t>ForAfrika</a:t>
            </a:r>
            <a:r>
              <a:rPr lang="de-DE" sz="4400" b="0" i="0" dirty="0">
                <a:effectLst/>
                <a:latin typeface="Söhne" panose="020B0503030202060203" pitchFamily="34" charset="77"/>
              </a:rPr>
              <a:t> ist die größte afrikanische Hilfs- und Entwicklungsorganisation.</a:t>
            </a:r>
          </a:p>
          <a:p>
            <a:pPr algn="l"/>
            <a:endParaRPr lang="de-DE" sz="4400" dirty="0">
              <a:latin typeface="Söhne" panose="020B0503030202060203" pitchFamily="34" charset="77"/>
            </a:endParaRPr>
          </a:p>
          <a:p>
            <a:pPr algn="l"/>
            <a:r>
              <a:rPr lang="de-DE" sz="4400" b="0" i="0" dirty="0">
                <a:effectLst/>
                <a:latin typeface="Söhne" panose="020B0503030202060203" pitchFamily="34" charset="77"/>
              </a:rPr>
              <a:t>Gegründet von Südafrikanern arbeiten wir ausschließlich auf Eigeninitiative von u</a:t>
            </a:r>
            <a:r>
              <a:rPr lang="de-DE" sz="4400" dirty="0">
                <a:latin typeface="Söhne" panose="020B0503030202060203" pitchFamily="34" charset="77"/>
              </a:rPr>
              <a:t>nd mit Einheimischen. </a:t>
            </a:r>
          </a:p>
          <a:p>
            <a:pPr algn="l"/>
            <a:endParaRPr lang="de-DE" sz="4400" dirty="0">
              <a:latin typeface="Söhne" panose="020B0503030202060203" pitchFamily="34" charset="77"/>
            </a:endParaRPr>
          </a:p>
          <a:p>
            <a:pPr algn="l"/>
            <a:r>
              <a:rPr lang="de-DE" sz="4400" dirty="0">
                <a:latin typeface="Söhne" panose="020B0503030202060203" pitchFamily="34" charset="77"/>
              </a:rPr>
              <a:t>Wir stehen als deutscher Verein seit 2004 an der Seite unserer afrikanischen Partner – für ein Afrika, das gedeiht.</a:t>
            </a:r>
            <a:endParaRPr lang="de-DE" sz="4400" b="0" i="0" dirty="0">
              <a:effectLst/>
              <a:latin typeface="Söhne" panose="020B0503030202060203" pitchFamily="34" charset="77"/>
            </a:endParaRPr>
          </a:p>
        </p:txBody>
      </p:sp>
      <p:sp>
        <p:nvSpPr>
          <p:cNvPr id="11" name="Minimal Service Slide">
            <a:extLst>
              <a:ext uri="{FF2B5EF4-FFF2-40B4-BE49-F238E27FC236}">
                <a16:creationId xmlns:a16="http://schemas.microsoft.com/office/drawing/2014/main" id="{20DBBC13-C3D3-52CE-A5F4-2A4FD559195A}"/>
              </a:ext>
            </a:extLst>
          </p:cNvPr>
          <p:cNvSpPr txBox="1"/>
          <p:nvPr/>
        </p:nvSpPr>
        <p:spPr>
          <a:xfrm>
            <a:off x="2695734" y="2090058"/>
            <a:ext cx="5219177" cy="140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>
            <a:lvl1pPr>
              <a:spcBef>
                <a:spcPts val="0"/>
              </a:spcBef>
              <a:defRPr sz="8800">
                <a:latin typeface="Untitled Serif"/>
                <a:ea typeface="Untitled Serif"/>
                <a:cs typeface="Untitled Serif"/>
                <a:sym typeface="Untitled Serif"/>
              </a:defRPr>
            </a:lvl1pPr>
          </a:lstStyle>
          <a:p>
            <a:r>
              <a:rPr lang="de-DE" dirty="0"/>
              <a:t>Über uns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598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1E562-8580-12AD-0D31-A8D65F3CB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ext">
            <a:extLst>
              <a:ext uri="{FF2B5EF4-FFF2-40B4-BE49-F238E27FC236}">
                <a16:creationId xmlns:a16="http://schemas.microsoft.com/office/drawing/2014/main" id="{23166D66-5E0A-3DEC-B7BB-514B950AF342}"/>
              </a:ext>
            </a:extLst>
          </p:cNvPr>
          <p:cNvSpPr/>
          <p:nvPr/>
        </p:nvSpPr>
        <p:spPr>
          <a:xfrm>
            <a:off x="816167" y="12802724"/>
            <a:ext cx="184731" cy="507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00"/>
            </a:lvl1pPr>
          </a:lstStyle>
          <a:p>
            <a:endParaRPr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8B819F0-3FB4-5CF5-C4BE-41212C2EB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"/>
            <a:ext cx="914004" cy="13716001"/>
          </a:xfrm>
          <a:prstGeom prst="rect">
            <a:avLst/>
          </a:prstGeom>
        </p:spPr>
      </p:pic>
      <p:sp>
        <p:nvSpPr>
          <p:cNvPr id="34" name="Minimal Service Slide">
            <a:extLst>
              <a:ext uri="{FF2B5EF4-FFF2-40B4-BE49-F238E27FC236}">
                <a16:creationId xmlns:a16="http://schemas.microsoft.com/office/drawing/2014/main" id="{4B0900D0-43A4-B324-F0DB-814753B1658A}"/>
              </a:ext>
            </a:extLst>
          </p:cNvPr>
          <p:cNvSpPr txBox="1"/>
          <p:nvPr/>
        </p:nvSpPr>
        <p:spPr>
          <a:xfrm>
            <a:off x="2463650" y="5156201"/>
            <a:ext cx="8890150" cy="262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>
            <a:lvl1pPr>
              <a:spcBef>
                <a:spcPts val="0"/>
              </a:spcBef>
              <a:defRPr sz="8800">
                <a:latin typeface="Untitled Serif"/>
                <a:ea typeface="Untitled Serif"/>
                <a:cs typeface="Untitled Serif"/>
                <a:sym typeface="Untitled Serif"/>
              </a:defRPr>
            </a:lvl1pPr>
          </a:lstStyle>
          <a:p>
            <a:r>
              <a:rPr lang="de-DE" dirty="0"/>
              <a:t>Unsere </a:t>
            </a:r>
          </a:p>
          <a:p>
            <a:r>
              <a:rPr lang="de-DE" dirty="0"/>
              <a:t>Arbeitsbereiche</a:t>
            </a:r>
            <a:endParaRPr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A5EAF96-D827-DC53-2572-DDFF616DE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840" y="386979"/>
            <a:ext cx="12160697" cy="1216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952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1E562-8580-12AD-0D31-A8D65F3CB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ext">
            <a:extLst>
              <a:ext uri="{FF2B5EF4-FFF2-40B4-BE49-F238E27FC236}">
                <a16:creationId xmlns:a16="http://schemas.microsoft.com/office/drawing/2014/main" id="{23166D66-5E0A-3DEC-B7BB-514B950AF342}"/>
              </a:ext>
            </a:extLst>
          </p:cNvPr>
          <p:cNvSpPr/>
          <p:nvPr/>
        </p:nvSpPr>
        <p:spPr>
          <a:xfrm>
            <a:off x="816167" y="12802724"/>
            <a:ext cx="184731" cy="507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00"/>
            </a:lvl1pPr>
          </a:lstStyle>
          <a:p>
            <a:endParaRPr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8B819F0-3FB4-5CF5-C4BE-41212C2EB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"/>
            <a:ext cx="914004" cy="13716001"/>
          </a:xfrm>
          <a:prstGeom prst="rect">
            <a:avLst/>
          </a:prstGeom>
        </p:spPr>
      </p:pic>
      <p:sp>
        <p:nvSpPr>
          <p:cNvPr id="34" name="Minimal Service Slide">
            <a:extLst>
              <a:ext uri="{FF2B5EF4-FFF2-40B4-BE49-F238E27FC236}">
                <a16:creationId xmlns:a16="http://schemas.microsoft.com/office/drawing/2014/main" id="{4B0900D0-43A4-B324-F0DB-814753B1658A}"/>
              </a:ext>
            </a:extLst>
          </p:cNvPr>
          <p:cNvSpPr txBox="1"/>
          <p:nvPr/>
        </p:nvSpPr>
        <p:spPr>
          <a:xfrm>
            <a:off x="2251379" y="1172029"/>
            <a:ext cx="8890150" cy="262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>
            <a:lvl1pPr>
              <a:spcBef>
                <a:spcPts val="0"/>
              </a:spcBef>
              <a:defRPr sz="8800">
                <a:latin typeface="Untitled Serif"/>
                <a:ea typeface="Untitled Serif"/>
                <a:cs typeface="Untitled Serif"/>
                <a:sym typeface="Untitled Serif"/>
              </a:defRPr>
            </a:lvl1pPr>
          </a:lstStyle>
          <a:p>
            <a:r>
              <a:rPr lang="de-DE" dirty="0"/>
              <a:t>Wir helfen unter anderem durch:</a:t>
            </a:r>
            <a:endParaRPr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6C220D2-915E-5607-4842-366071555F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r="33460"/>
          <a:stretch/>
        </p:blipFill>
        <p:spPr>
          <a:xfrm>
            <a:off x="14168506" y="1"/>
            <a:ext cx="10621108" cy="13715999"/>
          </a:xfrm>
          <a:prstGeom prst="rect">
            <a:avLst/>
          </a:prstGeom>
        </p:spPr>
      </p:pic>
      <p:sp>
        <p:nvSpPr>
          <p:cNvPr id="5" name="TextBox 58">
            <a:extLst>
              <a:ext uri="{FF2B5EF4-FFF2-40B4-BE49-F238E27FC236}">
                <a16:creationId xmlns:a16="http://schemas.microsoft.com/office/drawing/2014/main" id="{6EA6C004-310C-EC6F-D923-2BAC3C5C04F1}"/>
              </a:ext>
            </a:extLst>
          </p:cNvPr>
          <p:cNvSpPr txBox="1"/>
          <p:nvPr/>
        </p:nvSpPr>
        <p:spPr>
          <a:xfrm>
            <a:off x="2251379" y="4201174"/>
            <a:ext cx="7712963" cy="8342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GB" sz="2800" dirty="0" err="1">
                <a:solidFill>
                  <a:schemeClr val="tx1"/>
                </a:solidFill>
                <a:latin typeface="Söhne" panose="020B0503030202060203" pitchFamily="34" charset="77"/>
              </a:rPr>
              <a:t>Schnelle</a:t>
            </a:r>
            <a:r>
              <a:rPr lang="en-GB" sz="2800" dirty="0">
                <a:solidFill>
                  <a:schemeClr val="tx1"/>
                </a:solidFill>
                <a:latin typeface="Söhne" panose="020B0503030202060203" pitchFamily="34" charset="77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Söhne" panose="020B0503030202060203" pitchFamily="34" charset="77"/>
              </a:rPr>
              <a:t>Logistik</a:t>
            </a:r>
            <a:r>
              <a:rPr lang="en-GB" sz="2800" dirty="0">
                <a:solidFill>
                  <a:schemeClr val="tx1"/>
                </a:solidFill>
                <a:latin typeface="Söhne" panose="020B0503030202060203" pitchFamily="34" charset="77"/>
              </a:rPr>
              <a:t> von </a:t>
            </a:r>
            <a:r>
              <a:rPr lang="en-GB" sz="2800" dirty="0" err="1">
                <a:solidFill>
                  <a:schemeClr val="tx1"/>
                </a:solidFill>
                <a:latin typeface="Söhne" panose="020B0503030202060203" pitchFamily="34" charset="77"/>
              </a:rPr>
              <a:t>Hilfsgütern</a:t>
            </a:r>
            <a:endParaRPr lang="en-GB" sz="2800" dirty="0">
              <a:solidFill>
                <a:schemeClr val="tx1"/>
              </a:solidFill>
              <a:latin typeface="Söhne" panose="020B0503030202060203" pitchFamily="34" charset="77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GB" sz="2800" dirty="0" err="1">
                <a:solidFill>
                  <a:schemeClr val="tx1"/>
                </a:solidFill>
                <a:latin typeface="Söhne" panose="020B0503030202060203" pitchFamily="34" charset="77"/>
              </a:rPr>
              <a:t>Brunnenbau</a:t>
            </a:r>
            <a:endParaRPr lang="en-GB" sz="2800" dirty="0">
              <a:solidFill>
                <a:schemeClr val="tx1"/>
              </a:solidFill>
              <a:latin typeface="Söhne" panose="020B0503030202060203" pitchFamily="34" charset="7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GB" sz="2800" dirty="0" err="1">
                <a:solidFill>
                  <a:schemeClr val="tx1"/>
                </a:solidFill>
                <a:latin typeface="Söhne" panose="020B0503030202060203" pitchFamily="34" charset="77"/>
              </a:rPr>
              <a:t>Brunnensanierungen</a:t>
            </a:r>
            <a:r>
              <a:rPr lang="en-GB" sz="2800" dirty="0">
                <a:solidFill>
                  <a:schemeClr val="tx1"/>
                </a:solidFill>
                <a:latin typeface="Söhne" panose="020B0503030202060203" pitchFamily="34" charset="77"/>
              </a:rPr>
              <a:t>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  <a:latin typeface="Söhne" panose="020B0503030202060203" pitchFamily="34" charset="77"/>
              </a:rPr>
              <a:t>Hygiene-</a:t>
            </a:r>
            <a:r>
              <a:rPr lang="en-GB" sz="2800" dirty="0" err="1">
                <a:solidFill>
                  <a:schemeClr val="tx1"/>
                </a:solidFill>
                <a:latin typeface="Söhne" panose="020B0503030202060203" pitchFamily="34" charset="77"/>
              </a:rPr>
              <a:t>Schulungen</a:t>
            </a:r>
            <a:r>
              <a:rPr lang="en-GB" sz="2800" dirty="0">
                <a:solidFill>
                  <a:schemeClr val="tx1"/>
                </a:solidFill>
                <a:latin typeface="Söhne" panose="020B0503030202060203" pitchFamily="34" charset="77"/>
              </a:rPr>
              <a:t>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GB" sz="2800" dirty="0" err="1">
                <a:solidFill>
                  <a:schemeClr val="tx1"/>
                </a:solidFill>
                <a:latin typeface="Söhne" panose="020B0503030202060203" pitchFamily="34" charset="77"/>
              </a:rPr>
              <a:t>Landwirtschafts</a:t>
            </a:r>
            <a:r>
              <a:rPr lang="en-GB" sz="2800" dirty="0">
                <a:solidFill>
                  <a:schemeClr val="tx1"/>
                </a:solidFill>
                <a:latin typeface="Söhne" panose="020B0503030202060203" pitchFamily="34" charset="77"/>
              </a:rPr>
              <a:t>-Trainings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GB" sz="2800" dirty="0" err="1">
                <a:solidFill>
                  <a:schemeClr val="tx1"/>
                </a:solidFill>
                <a:latin typeface="Söhne" panose="020B0503030202060203" pitchFamily="34" charset="77"/>
              </a:rPr>
              <a:t>Unterstützung</a:t>
            </a:r>
            <a:r>
              <a:rPr lang="en-GB" sz="2800" dirty="0">
                <a:solidFill>
                  <a:schemeClr val="tx1"/>
                </a:solidFill>
                <a:latin typeface="Söhne" panose="020B0503030202060203" pitchFamily="34" charset="77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Söhne" panose="020B0503030202060203" pitchFamily="34" charset="77"/>
              </a:rPr>
              <a:t>durch</a:t>
            </a:r>
            <a:r>
              <a:rPr lang="en-GB" sz="2800" dirty="0">
                <a:solidFill>
                  <a:schemeClr val="tx1"/>
                </a:solidFill>
                <a:latin typeface="Söhne" panose="020B0503030202060203" pitchFamily="34" charset="77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Söhne" panose="020B0503030202060203" pitchFamily="34" charset="77"/>
              </a:rPr>
              <a:t>Startpakete</a:t>
            </a:r>
            <a:r>
              <a:rPr lang="en-GB" sz="2800" dirty="0">
                <a:solidFill>
                  <a:schemeClr val="tx1"/>
                </a:solidFill>
                <a:latin typeface="Söhne" panose="020B0503030202060203" pitchFamily="34" charset="77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Söhne" panose="020B0503030202060203" pitchFamily="34" charset="77"/>
              </a:rPr>
              <a:t>mit</a:t>
            </a:r>
            <a:r>
              <a:rPr lang="en-GB" sz="2800" dirty="0">
                <a:solidFill>
                  <a:schemeClr val="tx1"/>
                </a:solidFill>
                <a:latin typeface="Söhne" panose="020B0503030202060203" pitchFamily="34" charset="77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Söhne" panose="020B0503030202060203" pitchFamily="34" charset="77"/>
              </a:rPr>
              <a:t>Saatgut</a:t>
            </a:r>
            <a:r>
              <a:rPr lang="en-GB" sz="2800" dirty="0">
                <a:solidFill>
                  <a:schemeClr val="tx1"/>
                </a:solidFill>
                <a:latin typeface="Söhne" panose="020B0503030202060203" pitchFamily="34" charset="77"/>
              </a:rPr>
              <a:t>, </a:t>
            </a:r>
            <a:r>
              <a:rPr lang="en-GB" sz="2800" dirty="0" err="1">
                <a:solidFill>
                  <a:schemeClr val="tx1"/>
                </a:solidFill>
                <a:latin typeface="Söhne" panose="020B0503030202060203" pitchFamily="34" charset="77"/>
              </a:rPr>
              <a:t>Werkzeugen</a:t>
            </a:r>
            <a:r>
              <a:rPr lang="en-GB" sz="2800" dirty="0">
                <a:solidFill>
                  <a:schemeClr val="tx1"/>
                </a:solidFill>
                <a:latin typeface="Söhne" panose="020B0503030202060203" pitchFamily="34" charset="77"/>
              </a:rPr>
              <a:t> etc. 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GB" sz="2800" dirty="0" err="1">
                <a:solidFill>
                  <a:schemeClr val="tx1"/>
                </a:solidFill>
                <a:latin typeface="Söhne" panose="020B0503030202060203" pitchFamily="34" charset="77"/>
              </a:rPr>
              <a:t>Gemeinschaftsgärten</a:t>
            </a:r>
            <a:r>
              <a:rPr lang="en-GB" sz="2800" dirty="0">
                <a:solidFill>
                  <a:schemeClr val="tx1"/>
                </a:solidFill>
                <a:latin typeface="Söhne" panose="020B0503030202060203" pitchFamily="34" charset="77"/>
              </a:rPr>
              <a:t> an </a:t>
            </a:r>
            <a:r>
              <a:rPr lang="en-GB" sz="2800" dirty="0" err="1">
                <a:solidFill>
                  <a:schemeClr val="tx1"/>
                </a:solidFill>
                <a:latin typeface="Söhne" panose="020B0503030202060203" pitchFamily="34" charset="77"/>
              </a:rPr>
              <a:t>Kitas</a:t>
            </a:r>
            <a:r>
              <a:rPr lang="en-GB" sz="2800" dirty="0">
                <a:solidFill>
                  <a:schemeClr val="tx1"/>
                </a:solidFill>
                <a:latin typeface="Söhne" panose="020B0503030202060203" pitchFamily="34" charset="77"/>
              </a:rPr>
              <a:t> und </a:t>
            </a:r>
            <a:r>
              <a:rPr lang="en-GB" sz="2800" dirty="0" err="1">
                <a:solidFill>
                  <a:schemeClr val="tx1"/>
                </a:solidFill>
                <a:latin typeface="Söhne" panose="020B0503030202060203" pitchFamily="34" charset="77"/>
              </a:rPr>
              <a:t>Schulen</a:t>
            </a:r>
            <a:endParaRPr lang="en-GB" sz="2800" dirty="0">
              <a:solidFill>
                <a:schemeClr val="tx1"/>
              </a:solidFill>
              <a:latin typeface="Söhne" panose="020B0503030202060203" pitchFamily="34" charset="77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de-DE" sz="2800" dirty="0">
                <a:solidFill>
                  <a:schemeClr val="tx1"/>
                </a:solidFill>
                <a:latin typeface="Söhne" panose="020B0503030202060203" pitchFamily="34" charset="77"/>
              </a:rPr>
              <a:t>Untersuchung und Behandlung von </a:t>
            </a:r>
            <a:r>
              <a:rPr lang="de-DE" sz="2800" dirty="0" err="1">
                <a:solidFill>
                  <a:schemeClr val="tx1"/>
                </a:solidFill>
                <a:latin typeface="Söhne" panose="020B0503030202060203" pitchFamily="34" charset="77"/>
              </a:rPr>
              <a:t>Babies</a:t>
            </a:r>
            <a:r>
              <a:rPr lang="de-DE" sz="2800" dirty="0">
                <a:solidFill>
                  <a:schemeClr val="tx1"/>
                </a:solidFill>
                <a:latin typeface="Söhne" panose="020B0503030202060203" pitchFamily="34" charset="77"/>
              </a:rPr>
              <a:t>, Kleinkindern und Mütter auf Unterernährung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de-DE" sz="2800" dirty="0">
                <a:solidFill>
                  <a:schemeClr val="tx1"/>
                </a:solidFill>
                <a:latin typeface="Söhne" panose="020B0503030202060203" pitchFamily="34" charset="77"/>
              </a:rPr>
              <a:t>Verteilung von therapeutischer Nahrung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de-DE" sz="2800" dirty="0">
                <a:solidFill>
                  <a:schemeClr val="tx1"/>
                </a:solidFill>
                <a:latin typeface="Söhne" panose="020B0503030202060203" pitchFamily="34" charset="77"/>
              </a:rPr>
              <a:t>Schulmahlzeit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de-DE" sz="2800" dirty="0">
                <a:solidFill>
                  <a:schemeClr val="tx1"/>
                </a:solidFill>
                <a:latin typeface="Söhne" panose="020B0503030202060203" pitchFamily="34" charset="77"/>
              </a:rPr>
              <a:t>Berufliche Qualifizierung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de-DE" sz="2800" dirty="0">
                <a:solidFill>
                  <a:schemeClr val="tx1"/>
                </a:solidFill>
                <a:latin typeface="Söhne" panose="020B0503030202060203" pitchFamily="34" charset="77"/>
              </a:rPr>
              <a:t>Kaufmännisches Training</a:t>
            </a:r>
            <a:endParaRPr lang="en-GB" sz="2400" u="none" strike="noStrike" dirty="0">
              <a:solidFill>
                <a:srgbClr val="000000"/>
              </a:solidFill>
              <a:effectLst/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220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Minimal Service Slide"/>
          <p:cNvSpPr txBox="1"/>
          <p:nvPr/>
        </p:nvSpPr>
        <p:spPr>
          <a:xfrm>
            <a:off x="3073250" y="3572227"/>
            <a:ext cx="9118750" cy="2622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>
            <a:lvl1pPr>
              <a:spcBef>
                <a:spcPts val="0"/>
              </a:spcBef>
              <a:defRPr sz="8800">
                <a:latin typeface="Untitled Serif"/>
                <a:ea typeface="Untitled Serif"/>
                <a:cs typeface="Untitled Serif"/>
                <a:sym typeface="Untitled Serif"/>
              </a:defRPr>
            </a:lvl1pPr>
          </a:lstStyle>
          <a:p>
            <a:r>
              <a:rPr lang="de-DE" dirty="0"/>
              <a:t>Unsere </a:t>
            </a:r>
          </a:p>
          <a:p>
            <a:r>
              <a:rPr lang="de-DE" dirty="0"/>
              <a:t>Projektländer</a:t>
            </a:r>
            <a:endParaRPr dirty="0"/>
          </a:p>
        </p:txBody>
      </p:sp>
      <p:sp>
        <p:nvSpPr>
          <p:cNvPr id="514" name="Text"/>
          <p:cNvSpPr/>
          <p:nvPr/>
        </p:nvSpPr>
        <p:spPr>
          <a:xfrm>
            <a:off x="816167" y="12802724"/>
            <a:ext cx="184731" cy="507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00"/>
            </a:lvl1pPr>
          </a:lstStyle>
          <a:p>
            <a:endParaRPr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E496896-E310-A456-96F7-42B861D13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"/>
            <a:ext cx="914004" cy="1371600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3DF8AC8-007E-1382-158A-C45A1E3A4575}"/>
              </a:ext>
            </a:extLst>
          </p:cNvPr>
          <p:cNvSpPr txBox="1"/>
          <p:nvPr/>
        </p:nvSpPr>
        <p:spPr>
          <a:xfrm>
            <a:off x="3110379" y="6414671"/>
            <a:ext cx="7959665" cy="4345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2800" dirty="0">
                <a:latin typeface="Söhne Leicht" panose="020B0303030202060203" pitchFamily="34" charset="77"/>
              </a:rPr>
              <a:t>01. Angola</a:t>
            </a:r>
          </a:p>
          <a:p>
            <a:r>
              <a:rPr lang="de-DE" sz="2800" dirty="0">
                <a:latin typeface="Söhne Leicht" panose="020B0303030202060203" pitchFamily="34" charset="77"/>
              </a:rPr>
              <a:t>02. Mosambik</a:t>
            </a:r>
          </a:p>
          <a:p>
            <a:r>
              <a:rPr lang="de-DE" sz="2800" dirty="0">
                <a:latin typeface="Söhne Leicht" panose="020B0303030202060203" pitchFamily="34" charset="77"/>
              </a:rPr>
              <a:t>03. Ruanda</a:t>
            </a:r>
          </a:p>
          <a:p>
            <a:r>
              <a:rPr lang="de-DE" sz="2800" dirty="0">
                <a:latin typeface="Söhne Leicht" panose="020B0303030202060203" pitchFamily="34" charset="77"/>
              </a:rPr>
              <a:t>04. Südafrika</a:t>
            </a:r>
          </a:p>
          <a:p>
            <a:r>
              <a:rPr lang="de-DE" sz="2800" dirty="0">
                <a:latin typeface="Söhne Leicht" panose="020B0303030202060203" pitchFamily="34" charset="77"/>
              </a:rPr>
              <a:t>05. Südsudan</a:t>
            </a:r>
          </a:p>
          <a:p>
            <a:r>
              <a:rPr lang="de-DE" sz="2800" dirty="0">
                <a:latin typeface="Söhne Leicht" panose="020B0303030202060203" pitchFamily="34" charset="77"/>
              </a:rPr>
              <a:t>06. Uganda</a:t>
            </a:r>
          </a:p>
          <a:p>
            <a:r>
              <a:rPr lang="de-DE" sz="2800" dirty="0">
                <a:latin typeface="Söhne Leicht" panose="020B0303030202060203" pitchFamily="34" charset="77"/>
              </a:rPr>
              <a:t>07. Zentralafrikanische Republik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50DA2D4-8C0C-3B71-E2DC-F5E2DD038566}"/>
              </a:ext>
            </a:extLst>
          </p:cNvPr>
          <p:cNvGrpSpPr/>
          <p:nvPr/>
        </p:nvGrpSpPr>
        <p:grpSpPr>
          <a:xfrm>
            <a:off x="13266421" y="2611094"/>
            <a:ext cx="7290646" cy="8084447"/>
            <a:chOff x="13266421" y="2611094"/>
            <a:chExt cx="7290646" cy="8084447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4893776A-A321-B752-98E6-C95AFDAAE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6421" y="2611094"/>
              <a:ext cx="7290646" cy="8084447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676B340-D71F-D5FD-4227-56872655B0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551744" y="7867574"/>
              <a:ext cx="720000" cy="720000"/>
            </a:xfrm>
            <a:prstGeom prst="ellipse">
              <a:avLst/>
            </a:prstGeom>
            <a:solidFill>
              <a:srgbClr val="C00000">
                <a:alpha val="75000"/>
              </a:srgbClr>
            </a:solidFill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b="1" i="0" u="none" strike="noStrike" cap="none" spc="0" normalizeH="0" baseline="0" dirty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Söhne"/>
                </a:rPr>
                <a:t>01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153A2FF-A539-04EF-BF11-4E2541C06B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09544" y="8587574"/>
              <a:ext cx="720000" cy="720000"/>
            </a:xfrm>
            <a:prstGeom prst="ellipse">
              <a:avLst/>
            </a:prstGeom>
            <a:solidFill>
              <a:srgbClr val="C00000">
                <a:alpha val="75000"/>
              </a:srgbClr>
            </a:solidFill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b="1" i="0" u="none" strike="noStrike" cap="none" spc="0" normalizeH="0" baseline="0" dirty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Söhne"/>
                </a:rPr>
                <a:t>02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BE2A7D1-1849-0B29-5FF2-134EE8EF0D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12544" y="6753640"/>
              <a:ext cx="720000" cy="720000"/>
            </a:xfrm>
            <a:prstGeom prst="ellipse">
              <a:avLst/>
            </a:prstGeom>
            <a:solidFill>
              <a:srgbClr val="C00000">
                <a:alpha val="75000"/>
              </a:srgbClr>
            </a:solidFill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b="1" i="0" u="none" strike="noStrike" cap="none" spc="0" normalizeH="0" baseline="0" dirty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Söhne"/>
                </a:rPr>
                <a:t>03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37DC295-6448-8B7E-27E8-BF1266C18C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362521" y="6393640"/>
              <a:ext cx="720000" cy="720000"/>
            </a:xfrm>
            <a:prstGeom prst="ellipse">
              <a:avLst/>
            </a:prstGeom>
            <a:solidFill>
              <a:srgbClr val="C00000">
                <a:alpha val="75000"/>
              </a:srgbClr>
            </a:solidFill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b="1" i="0" u="none" strike="noStrike" cap="none" spc="0" normalizeH="0" baseline="0" dirty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Söhne"/>
                </a:rPr>
                <a:t>06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B3D7EB0-61AB-3D4E-6BD8-2C2AAAF5F4D0}"/>
                </a:ext>
              </a:extLst>
            </p:cNvPr>
            <p:cNvSpPr>
              <a:spLocks/>
            </p:cNvSpPr>
            <p:nvPr/>
          </p:nvSpPr>
          <p:spPr>
            <a:xfrm>
              <a:off x="17939688" y="5824761"/>
              <a:ext cx="720000" cy="720000"/>
            </a:xfrm>
            <a:prstGeom prst="ellipse">
              <a:avLst/>
            </a:prstGeom>
            <a:solidFill>
              <a:srgbClr val="C00000">
                <a:alpha val="75000"/>
              </a:srgbClr>
            </a:solidFill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b="1" i="0" u="none" strike="noStrike" cap="none" spc="0" normalizeH="0" baseline="0" dirty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Söhne"/>
                </a:rPr>
                <a:t>05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0927E5A-FA46-73E6-8356-C01388D58C62}"/>
                </a:ext>
              </a:extLst>
            </p:cNvPr>
            <p:cNvSpPr>
              <a:spLocks/>
            </p:cNvSpPr>
            <p:nvPr/>
          </p:nvSpPr>
          <p:spPr>
            <a:xfrm>
              <a:off x="17152544" y="9881697"/>
              <a:ext cx="720000" cy="720000"/>
            </a:xfrm>
            <a:prstGeom prst="ellipse">
              <a:avLst/>
            </a:prstGeom>
            <a:solidFill>
              <a:srgbClr val="C00000">
                <a:alpha val="75000"/>
              </a:srgbClr>
            </a:solidFill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b="1" i="0" u="none" strike="noStrike" cap="none" spc="0" normalizeH="0" baseline="0" dirty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Söhne"/>
                </a:rPr>
                <a:t>04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146D94B-0D1A-0696-B5F8-F5061B693C11}"/>
                </a:ext>
              </a:extLst>
            </p:cNvPr>
            <p:cNvSpPr>
              <a:spLocks/>
            </p:cNvSpPr>
            <p:nvPr/>
          </p:nvSpPr>
          <p:spPr>
            <a:xfrm>
              <a:off x="16969589" y="5846902"/>
              <a:ext cx="720000" cy="720000"/>
            </a:xfrm>
            <a:prstGeom prst="ellipse">
              <a:avLst/>
            </a:prstGeom>
            <a:solidFill>
              <a:srgbClr val="C00000">
                <a:alpha val="75000"/>
              </a:srgbClr>
            </a:solidFill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b="1" i="0" u="none" strike="noStrike" cap="none" spc="0" normalizeH="0" baseline="0" dirty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Söhne"/>
                </a:rPr>
                <a:t>07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EE40C-93C9-E91F-331B-452444334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ext">
            <a:extLst>
              <a:ext uri="{FF2B5EF4-FFF2-40B4-BE49-F238E27FC236}">
                <a16:creationId xmlns:a16="http://schemas.microsoft.com/office/drawing/2014/main" id="{4E1B24B6-BC25-35EC-37B5-6C5A1D62C606}"/>
              </a:ext>
            </a:extLst>
          </p:cNvPr>
          <p:cNvSpPr/>
          <p:nvPr/>
        </p:nvSpPr>
        <p:spPr>
          <a:xfrm>
            <a:off x="816167" y="12802724"/>
            <a:ext cx="184731" cy="507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00"/>
            </a:lvl1pPr>
          </a:lstStyle>
          <a:p>
            <a:endParaRPr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B80DDFD-C7B3-9A33-989D-529687BA0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"/>
            <a:ext cx="914004" cy="13716001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7F0BAEC-B631-DE70-465E-A88EEF322472}"/>
              </a:ext>
            </a:extLst>
          </p:cNvPr>
          <p:cNvGrpSpPr/>
          <p:nvPr/>
        </p:nvGrpSpPr>
        <p:grpSpPr>
          <a:xfrm>
            <a:off x="4024073" y="6236534"/>
            <a:ext cx="17255833" cy="2614528"/>
            <a:chOff x="4049473" y="6354352"/>
            <a:chExt cx="17255833" cy="2614528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E4B6DC8E-15B7-09FE-0CD7-A86896799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9990" y="6354352"/>
              <a:ext cx="3708550" cy="2614528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0C46E4D6-60C0-23C8-B222-DA13E362A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8724" y="6858000"/>
              <a:ext cx="5906582" cy="1607233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3EAA77A5-7A1C-2328-92DE-52387BA1C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473" y="6499502"/>
              <a:ext cx="3383802" cy="2324228"/>
            </a:xfrm>
            <a:prstGeom prst="rect">
              <a:avLst/>
            </a:prstGeom>
          </p:spPr>
        </p:pic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A999B548-856D-0AEE-8825-3ED65188231B}"/>
              </a:ext>
            </a:extLst>
          </p:cNvPr>
          <p:cNvSpPr txBox="1"/>
          <p:nvPr/>
        </p:nvSpPr>
        <p:spPr>
          <a:xfrm>
            <a:off x="4024073" y="3855468"/>
            <a:ext cx="17621316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5000" dirty="0" err="1">
                <a:latin typeface="Untitled Serif"/>
                <a:sym typeface="Untitled Serif"/>
              </a:rPr>
              <a:t>ForAfrika</a:t>
            </a:r>
            <a:r>
              <a:rPr lang="de-DE" sz="5000" dirty="0">
                <a:latin typeface="Untitled Serif"/>
                <a:sym typeface="Untitled Serif"/>
              </a:rPr>
              <a:t> Deutschland e. V. steht für einen verantwortungsvollen Umgang mit Spenden.​</a:t>
            </a:r>
          </a:p>
        </p:txBody>
      </p:sp>
    </p:spTree>
    <p:extLst>
      <p:ext uri="{BB962C8B-B14F-4D97-AF65-F5344CB8AC3E}">
        <p14:creationId xmlns:p14="http://schemas.microsoft.com/office/powerpoint/2010/main" val="106756871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5865A-769F-24C3-B19C-639E104FF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Minimal Service Slide">
            <a:extLst>
              <a:ext uri="{FF2B5EF4-FFF2-40B4-BE49-F238E27FC236}">
                <a16:creationId xmlns:a16="http://schemas.microsoft.com/office/drawing/2014/main" id="{61F65D7B-24CC-F1F1-4D6C-9D1A76248F9C}"/>
              </a:ext>
            </a:extLst>
          </p:cNvPr>
          <p:cNvSpPr txBox="1"/>
          <p:nvPr/>
        </p:nvSpPr>
        <p:spPr>
          <a:xfrm>
            <a:off x="2920850" y="2514601"/>
            <a:ext cx="6478331" cy="1403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>
            <a:lvl1pPr>
              <a:spcBef>
                <a:spcPts val="0"/>
              </a:spcBef>
              <a:defRPr sz="8800">
                <a:latin typeface="Untitled Serif"/>
                <a:ea typeface="Untitled Serif"/>
                <a:cs typeface="Untitled Serif"/>
                <a:sym typeface="Untitled Serif"/>
              </a:defRPr>
            </a:lvl1pPr>
          </a:lstStyle>
          <a:p>
            <a:r>
              <a:rPr lang="de-DE" dirty="0"/>
              <a:t>Kontakt</a:t>
            </a:r>
            <a:endParaRPr dirty="0"/>
          </a:p>
        </p:txBody>
      </p:sp>
      <p:sp>
        <p:nvSpPr>
          <p:cNvPr id="514" name="Text">
            <a:extLst>
              <a:ext uri="{FF2B5EF4-FFF2-40B4-BE49-F238E27FC236}">
                <a16:creationId xmlns:a16="http://schemas.microsoft.com/office/drawing/2014/main" id="{6F31ABA6-C697-9524-2A91-D1BD1C56C15C}"/>
              </a:ext>
            </a:extLst>
          </p:cNvPr>
          <p:cNvSpPr/>
          <p:nvPr/>
        </p:nvSpPr>
        <p:spPr>
          <a:xfrm>
            <a:off x="816167" y="12802724"/>
            <a:ext cx="184731" cy="507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00"/>
            </a:lvl1pPr>
          </a:lstStyle>
          <a:p>
            <a:endParaRPr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144AEEC-3BB4-E0A3-FFF0-F38E3DA9D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"/>
            <a:ext cx="914004" cy="13716001"/>
          </a:xfrm>
          <a:prstGeom prst="rect">
            <a:avLst/>
          </a:prstGeom>
        </p:spPr>
      </p:pic>
      <p:sp>
        <p:nvSpPr>
          <p:cNvPr id="8" name="Minimal Service Slide">
            <a:extLst>
              <a:ext uri="{FF2B5EF4-FFF2-40B4-BE49-F238E27FC236}">
                <a16:creationId xmlns:a16="http://schemas.microsoft.com/office/drawing/2014/main" id="{36BBFC55-802B-7052-BC2C-F051CBD93F8E}"/>
              </a:ext>
            </a:extLst>
          </p:cNvPr>
          <p:cNvSpPr txBox="1"/>
          <p:nvPr/>
        </p:nvSpPr>
        <p:spPr>
          <a:xfrm>
            <a:off x="10996409" y="4342322"/>
            <a:ext cx="9237277" cy="5669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spcBef>
                <a:spcPts val="0"/>
              </a:spcBef>
              <a:defRPr sz="8800">
                <a:latin typeface="Untitled Serif"/>
                <a:ea typeface="Untitled Serif"/>
                <a:cs typeface="Untitled Serif"/>
                <a:sym typeface="Untitled Serif"/>
              </a:defRPr>
            </a:lvl1pPr>
          </a:lstStyle>
          <a:p>
            <a:pPr algn="l"/>
            <a:r>
              <a:rPr lang="de-DE" sz="4400" i="0" dirty="0">
                <a:effectLst/>
                <a:latin typeface="Söhne" panose="020B0503030202060203" pitchFamily="34" charset="77"/>
              </a:rPr>
              <a:t>Ich freue mich sehr, wenn Sie mit mir in Kontakt treten und ich Ihnen weiterhelfen kann. </a:t>
            </a:r>
          </a:p>
          <a:p>
            <a:pPr algn="l"/>
            <a:endParaRPr lang="de-DE" sz="4400" dirty="0">
              <a:latin typeface="Söhne" panose="020B0503030202060203" pitchFamily="34" charset="77"/>
            </a:endParaRPr>
          </a:p>
          <a:p>
            <a:pPr algn="l"/>
            <a:r>
              <a:rPr lang="de-DE" sz="4400" dirty="0">
                <a:latin typeface="Söhne" panose="020B0503030202060203" pitchFamily="34" charset="77"/>
              </a:rPr>
              <a:t>Grace Reinhardt</a:t>
            </a:r>
          </a:p>
          <a:p>
            <a:pPr algn="l"/>
            <a:r>
              <a:rPr lang="de-DE" sz="4400" dirty="0">
                <a:latin typeface="Söhne" panose="020B0503030202060203" pitchFamily="34" charset="77"/>
              </a:rPr>
              <a:t>Projekte und Fundraising</a:t>
            </a:r>
          </a:p>
          <a:p>
            <a:pPr algn="l"/>
            <a:endParaRPr lang="de-DE" sz="4400" dirty="0">
              <a:latin typeface="Söhne" panose="020B0503030202060203" pitchFamily="34" charset="77"/>
            </a:endParaRPr>
          </a:p>
          <a:p>
            <a:pPr algn="l"/>
            <a:r>
              <a:rPr lang="de-DE" sz="4400" b="0" i="0" dirty="0">
                <a:effectLst/>
                <a:latin typeface="Söhne" panose="020B0503030202060203" pitchFamily="34" charset="77"/>
              </a:rPr>
              <a:t>Tel: 0711 480 40 460</a:t>
            </a:r>
          </a:p>
          <a:p>
            <a:pPr algn="l"/>
            <a:r>
              <a:rPr lang="de-DE" sz="4400" dirty="0">
                <a:latin typeface="Söhne" panose="020B0503030202060203" pitchFamily="34" charset="77"/>
              </a:rPr>
              <a:t>Mail: </a:t>
            </a:r>
            <a:r>
              <a:rPr lang="de-DE" sz="4400" dirty="0" err="1">
                <a:latin typeface="Söhne" panose="020B0503030202060203" pitchFamily="34" charset="77"/>
              </a:rPr>
              <a:t>g.reinhardt@forafrika.de</a:t>
            </a:r>
            <a:endParaRPr lang="de-DE" sz="4400" b="0" i="0" dirty="0">
              <a:effectLst/>
              <a:latin typeface="Söhne" panose="020B0503030202060203" pitchFamily="34" charset="77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DF3CB33-11C5-DE0D-7C30-F36C7F322B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0" t="30153" r="30085" b="35343"/>
          <a:stretch/>
        </p:blipFill>
        <p:spPr>
          <a:xfrm>
            <a:off x="4518077" y="3987155"/>
            <a:ext cx="6478332" cy="63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6109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Söhne"/>
        <a:ea typeface="Söhne"/>
        <a:cs typeface="Söhne"/>
      </a:majorFont>
      <a:minorFont>
        <a:latin typeface="Söhne"/>
        <a:ea typeface="Söhne"/>
        <a:cs typeface="Söhn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B9BD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Söhn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B9BD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9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öhne Mono"/>
            <a:ea typeface="Söhne Mono"/>
            <a:cs typeface="Söhne Mono"/>
            <a:sym typeface="Söhne Mo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ForAfrika_ZG Stiftungen" id="{560327E1-DF7D-CE4D-8045-DF2AB82B8E2C}" vid="{571E1311-CF27-0046-9748-B8A51AD8E51B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Söhne"/>
        <a:ea typeface="Söhne"/>
        <a:cs typeface="Söhne"/>
      </a:majorFont>
      <a:minorFont>
        <a:latin typeface="Söhne"/>
        <a:ea typeface="Söhne"/>
        <a:cs typeface="Söhn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5B9BD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Söhn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B9BD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9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öhne Mono"/>
            <a:ea typeface="Söhne Mono"/>
            <a:cs typeface="Söhne Mono"/>
            <a:sym typeface="Söhne Mo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29b337-02bd-4c87-8bd7-dab6535a8a89" xsi:nil="true"/>
    <lcf76f155ced4ddcb4097134ff3c332f xmlns="09eac2cb-5775-4c8b-a527-82d79e42e92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E85603E7D435A4CA2150F576DD79CFD" ma:contentTypeVersion="18" ma:contentTypeDescription="Ein neues Dokument erstellen." ma:contentTypeScope="" ma:versionID="e197be6d472d83b55dc54299cebab71c">
  <xsd:schema xmlns:xsd="http://www.w3.org/2001/XMLSchema" xmlns:xs="http://www.w3.org/2001/XMLSchema" xmlns:p="http://schemas.microsoft.com/office/2006/metadata/properties" xmlns:ns2="09eac2cb-5775-4c8b-a527-82d79e42e927" xmlns:ns3="fd29b337-02bd-4c87-8bd7-dab6535a8a89" targetNamespace="http://schemas.microsoft.com/office/2006/metadata/properties" ma:root="true" ma:fieldsID="c6eceb09e6febfaed6dcf0ad3f1f46ba" ns2:_="" ns3:_="">
    <xsd:import namespace="09eac2cb-5775-4c8b-a527-82d79e42e927"/>
    <xsd:import namespace="fd29b337-02bd-4c87-8bd7-dab6535a8a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ac2cb-5775-4c8b-a527-82d79e42e9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942d2cc1-1d83-4d08-9def-3e0d9e1a9e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9b337-02bd-4c87-8bd7-dab6535a8a8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083ff59-6e64-4d6c-866f-aaff02ee854c}" ma:internalName="TaxCatchAll" ma:showField="CatchAllData" ma:web="fd29b337-02bd-4c87-8bd7-dab6535a8a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4C89AD-9358-458F-A449-38BD6B1E80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74EEA8-FF40-43D5-8CAC-EC1EF4BD72A4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fd29b337-02bd-4c87-8bd7-dab6535a8a89"/>
    <ds:schemaRef ds:uri="http://schemas.microsoft.com/office/infopath/2007/PartnerControls"/>
    <ds:schemaRef ds:uri="09eac2cb-5775-4c8b-a527-82d79e42e927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A2BCA9A-3A64-44BA-8887-D40F15C48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eac2cb-5775-4c8b-a527-82d79e42e927"/>
    <ds:schemaRef ds:uri="fd29b337-02bd-4c87-8bd7-dab6535a8a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0</TotalTime>
  <Words>179</Words>
  <Application>Microsoft Macintosh PowerPoint</Application>
  <PresentationFormat>Benutzerdefiniert</PresentationFormat>
  <Paragraphs>46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5" baseType="lpstr">
      <vt:lpstr>Helvetica Light</vt:lpstr>
      <vt:lpstr>Inter Medium</vt:lpstr>
      <vt:lpstr>Roboto Mono</vt:lpstr>
      <vt:lpstr>Söhne</vt:lpstr>
      <vt:lpstr>Söhne Leicht</vt:lpstr>
      <vt:lpstr>Söhne Mono</vt:lpstr>
      <vt:lpstr>Untitled Serif</vt:lpstr>
      <vt:lpstr>Wingdings</vt:lpstr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Grace Reinhardt</dc:creator>
  <cp:lastModifiedBy>Grace Reinhardt</cp:lastModifiedBy>
  <cp:revision>4</cp:revision>
  <dcterms:created xsi:type="dcterms:W3CDTF">2024-05-13T14:52:03Z</dcterms:created>
  <dcterms:modified xsi:type="dcterms:W3CDTF">2024-05-14T13:51:35Z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0x010100CE85603E7D435A4CA2150F576DD79CFD</vt:lpwstr>
  </property>
  <property fmtid="{D5CDD505-2E9C-101B-9397-08002B2CF9AE}" pid="3" name="MediaServiceImageTags">
    <vt:lpwstr/>
  </property>
</Properties>
</file>